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</p:sldIdLst>
  <p:sldSz cx="18288000" cy="10287000"/>
  <p:notesSz cx="6858000" cy="9144000"/>
  <p:embeddedFontLst>
    <p:embeddedFont>
      <p:font typeface="Adigiana Toybox" panose="020B0604020202020204" charset="0"/>
      <p:regular r:id="rId9"/>
    </p:embeddedFont>
    <p:embeddedFont>
      <p:font typeface="Aileron Heavy Bold" panose="020B0604020202020204" charset="-18"/>
      <p:regular r:id="rId10"/>
    </p:embeddedFont>
    <p:embeddedFont>
      <p:font typeface="Alegreya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hewy" panose="020B0604020202020204" charset="0"/>
      <p:regular r:id="rId16"/>
    </p:embeddedFont>
    <p:embeddedFont>
      <p:font typeface="Open Sans Light" panose="020B0604020202020204" charset="0"/>
      <p:regular r:id="rId17"/>
    </p:embeddedFont>
    <p:embeddedFont>
      <p:font typeface="Open Sans Light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7" d="100"/>
          <a:sy n="27" d="100"/>
        </p:scale>
        <p:origin x="102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29200" y="1028700"/>
            <a:ext cx="8229600" cy="822960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71980" y="4922547"/>
            <a:ext cx="3944040" cy="394404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154611" y="2211607"/>
            <a:ext cx="5978779" cy="3382792"/>
            <a:chOff x="0" y="0"/>
            <a:chExt cx="7971705" cy="4510390"/>
          </a:xfrm>
        </p:grpSpPr>
        <p:sp>
          <p:nvSpPr>
            <p:cNvPr id="6" name="TextBox 6"/>
            <p:cNvSpPr txBox="1"/>
            <p:nvPr/>
          </p:nvSpPr>
          <p:spPr>
            <a:xfrm>
              <a:off x="0" y="180975"/>
              <a:ext cx="7971705" cy="3573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23"/>
                </a:lnSpc>
              </a:pPr>
              <a:r>
                <a:rPr lang="en-US" sz="10125">
                  <a:solidFill>
                    <a:srgbClr val="000000"/>
                  </a:solidFill>
                  <a:latin typeface="Chewy"/>
                </a:rPr>
                <a:t>Przyszła</a:t>
              </a:r>
            </a:p>
            <a:p>
              <a:pPr algn="ctr">
                <a:lnSpc>
                  <a:spcPts val="10023"/>
                </a:lnSpc>
              </a:pPr>
              <a:r>
                <a:rPr lang="en-US" sz="10125">
                  <a:solidFill>
                    <a:srgbClr val="000000"/>
                  </a:solidFill>
                  <a:latin typeface="Chewy"/>
                </a:rPr>
                <a:t>Wiosna!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024615"/>
              <a:ext cx="7971705" cy="485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23685" y="580761"/>
            <a:ext cx="1951858" cy="231043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1053" y="423580"/>
            <a:ext cx="17261023" cy="9515481"/>
            <a:chOff x="0" y="0"/>
            <a:chExt cx="4014253" cy="22129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14253" cy="2212937"/>
            </a:xfrm>
            <a:custGeom>
              <a:avLst/>
              <a:gdLst/>
              <a:ahLst/>
              <a:cxnLst/>
              <a:rect l="l" t="t" r="r" b="b"/>
              <a:pathLst>
                <a:path w="4014253" h="2212937">
                  <a:moveTo>
                    <a:pt x="0" y="0"/>
                  </a:moveTo>
                  <a:lnTo>
                    <a:pt x="4014253" y="0"/>
                  </a:lnTo>
                  <a:lnTo>
                    <a:pt x="4014253" y="2212937"/>
                  </a:lnTo>
                  <a:lnTo>
                    <a:pt x="0" y="221293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94833" y="3919124"/>
            <a:ext cx="1684298" cy="16842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"/>
          </a:blip>
          <a:srcRect/>
          <a:stretch>
            <a:fillRect/>
          </a:stretch>
        </p:blipFill>
        <p:spPr>
          <a:xfrm>
            <a:off x="5175082" y="1878035"/>
            <a:ext cx="6606570" cy="66065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54305" y="580761"/>
            <a:ext cx="1951858" cy="23104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98906" y="336038"/>
            <a:ext cx="2377273" cy="23772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10119" y="580761"/>
            <a:ext cx="1951858" cy="2310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642226" y="4047364"/>
            <a:ext cx="1436187" cy="26323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235532" y="5393146"/>
            <a:ext cx="1872510" cy="18725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87792" y="5788936"/>
            <a:ext cx="2172527" cy="890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15137" y="4423644"/>
            <a:ext cx="1117839" cy="565906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230008" y="6724156"/>
            <a:ext cx="3990622" cy="693720"/>
            <a:chOff x="0" y="0"/>
            <a:chExt cx="2352426" cy="408940"/>
          </a:xfrm>
        </p:grpSpPr>
        <p:sp>
          <p:nvSpPr>
            <p:cNvPr id="15" name="Freeform 15"/>
            <p:cNvSpPr/>
            <p:nvPr/>
          </p:nvSpPr>
          <p:spPr>
            <a:xfrm>
              <a:off x="-2540" y="0"/>
              <a:ext cx="2358776" cy="408940"/>
            </a:xfrm>
            <a:custGeom>
              <a:avLst/>
              <a:gdLst/>
              <a:ahLst/>
              <a:cxnLst/>
              <a:rect l="l" t="t" r="r" b="b"/>
              <a:pathLst>
                <a:path w="2358776" h="408940">
                  <a:moveTo>
                    <a:pt x="2243206" y="204470"/>
                  </a:moveTo>
                  <a:lnTo>
                    <a:pt x="2347346" y="60960"/>
                  </a:lnTo>
                  <a:cubicBezTo>
                    <a:pt x="2356236" y="49530"/>
                    <a:pt x="2357506" y="34290"/>
                    <a:pt x="2349886" y="21590"/>
                  </a:cubicBezTo>
                  <a:cubicBezTo>
                    <a:pt x="2342266" y="8890"/>
                    <a:pt x="2330836" y="0"/>
                    <a:pt x="2316866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2318136" y="408940"/>
                  </a:lnTo>
                  <a:cubicBezTo>
                    <a:pt x="2332106" y="408940"/>
                    <a:pt x="2346076" y="401320"/>
                    <a:pt x="2352426" y="388620"/>
                  </a:cubicBezTo>
                  <a:cubicBezTo>
                    <a:pt x="2358776" y="375920"/>
                    <a:pt x="2357506" y="360680"/>
                    <a:pt x="2349886" y="349250"/>
                  </a:cubicBezTo>
                  <a:lnTo>
                    <a:pt x="2243206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772172" y="3897828"/>
            <a:ext cx="2781843" cy="27818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859548" y="4230608"/>
            <a:ext cx="2449063" cy="24490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769400" y="4488942"/>
            <a:ext cx="1994527" cy="19945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859548" y="4629043"/>
            <a:ext cx="904379" cy="1714325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5949221" y="6724156"/>
            <a:ext cx="3359391" cy="693720"/>
            <a:chOff x="0" y="0"/>
            <a:chExt cx="1980322" cy="408940"/>
          </a:xfrm>
        </p:grpSpPr>
        <p:sp>
          <p:nvSpPr>
            <p:cNvPr id="21" name="Freeform 21"/>
            <p:cNvSpPr/>
            <p:nvPr/>
          </p:nvSpPr>
          <p:spPr>
            <a:xfrm>
              <a:off x="-2540" y="0"/>
              <a:ext cx="1986672" cy="408940"/>
            </a:xfrm>
            <a:custGeom>
              <a:avLst/>
              <a:gdLst/>
              <a:ahLst/>
              <a:cxnLst/>
              <a:rect l="l" t="t" r="r" b="b"/>
              <a:pathLst>
                <a:path w="1986672" h="408940">
                  <a:moveTo>
                    <a:pt x="1871102" y="204470"/>
                  </a:moveTo>
                  <a:lnTo>
                    <a:pt x="1975242" y="60960"/>
                  </a:lnTo>
                  <a:cubicBezTo>
                    <a:pt x="1984132" y="49530"/>
                    <a:pt x="1985402" y="34290"/>
                    <a:pt x="1977782" y="21590"/>
                  </a:cubicBezTo>
                  <a:cubicBezTo>
                    <a:pt x="1970162" y="8890"/>
                    <a:pt x="1958732" y="0"/>
                    <a:pt x="1944762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946032" y="408940"/>
                  </a:lnTo>
                  <a:cubicBezTo>
                    <a:pt x="1960002" y="408940"/>
                    <a:pt x="1973972" y="401320"/>
                    <a:pt x="1980322" y="388620"/>
                  </a:cubicBezTo>
                  <a:cubicBezTo>
                    <a:pt x="1986672" y="375920"/>
                    <a:pt x="1985402" y="360680"/>
                    <a:pt x="1977782" y="349250"/>
                  </a:cubicBezTo>
                  <a:lnTo>
                    <a:pt x="1871102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221412" y="4068659"/>
            <a:ext cx="618070" cy="74804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716948" y="4339675"/>
            <a:ext cx="2527493" cy="2527493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10258812" y="6724156"/>
            <a:ext cx="3725011" cy="693720"/>
            <a:chOff x="0" y="0"/>
            <a:chExt cx="2195851" cy="408940"/>
          </a:xfrm>
        </p:grpSpPr>
        <p:sp>
          <p:nvSpPr>
            <p:cNvPr id="25" name="Freeform 25"/>
            <p:cNvSpPr/>
            <p:nvPr/>
          </p:nvSpPr>
          <p:spPr>
            <a:xfrm>
              <a:off x="-2540" y="0"/>
              <a:ext cx="2202201" cy="408940"/>
            </a:xfrm>
            <a:custGeom>
              <a:avLst/>
              <a:gdLst/>
              <a:ahLst/>
              <a:cxnLst/>
              <a:rect l="l" t="t" r="r" b="b"/>
              <a:pathLst>
                <a:path w="2202201" h="408940">
                  <a:moveTo>
                    <a:pt x="2086631" y="204470"/>
                  </a:moveTo>
                  <a:lnTo>
                    <a:pt x="2190771" y="60960"/>
                  </a:lnTo>
                  <a:cubicBezTo>
                    <a:pt x="2199661" y="49530"/>
                    <a:pt x="2200931" y="34290"/>
                    <a:pt x="2193311" y="21590"/>
                  </a:cubicBezTo>
                  <a:cubicBezTo>
                    <a:pt x="2185691" y="8890"/>
                    <a:pt x="2174262" y="0"/>
                    <a:pt x="2160291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2161561" y="408940"/>
                  </a:lnTo>
                  <a:cubicBezTo>
                    <a:pt x="2175531" y="408940"/>
                    <a:pt x="2189501" y="401320"/>
                    <a:pt x="2195851" y="388620"/>
                  </a:cubicBezTo>
                  <a:cubicBezTo>
                    <a:pt x="2202201" y="375920"/>
                    <a:pt x="2200931" y="360680"/>
                    <a:pt x="2193311" y="349250"/>
                  </a:cubicBezTo>
                  <a:lnTo>
                    <a:pt x="2086631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205672" y="5227720"/>
            <a:ext cx="1101680" cy="110168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6165036" y="4806327"/>
            <a:ext cx="890073" cy="97223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978422" y="4224647"/>
            <a:ext cx="1186614" cy="1186614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4519013" y="728091"/>
            <a:ext cx="8180600" cy="2163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96"/>
              </a:lnSpc>
              <a:spcBef>
                <a:spcPct val="0"/>
              </a:spcBef>
            </a:pPr>
            <a:r>
              <a:rPr lang="en-US" sz="12568">
                <a:solidFill>
                  <a:srgbClr val="335221"/>
                </a:solidFill>
                <a:latin typeface="Aileron Heavy Bold"/>
              </a:rPr>
              <a:t>W I O S N A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4569302" y="4938557"/>
            <a:ext cx="636370" cy="757629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5298906" y="1224690"/>
            <a:ext cx="2377273" cy="96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2750">
                <a:solidFill>
                  <a:srgbClr val="000000"/>
                </a:solidFill>
                <a:latin typeface="Alegreya Bold"/>
              </a:rPr>
              <a:t>Początek</a:t>
            </a:r>
          </a:p>
          <a:p>
            <a:pPr algn="ctr">
              <a:lnSpc>
                <a:spcPts val="3850"/>
              </a:lnSpc>
              <a:spcBef>
                <a:spcPct val="0"/>
              </a:spcBef>
            </a:pPr>
            <a:r>
              <a:rPr lang="en-US" sz="2750">
                <a:solidFill>
                  <a:srgbClr val="000000"/>
                </a:solidFill>
                <a:latin typeface="Alegreya Bold"/>
              </a:rPr>
              <a:t>21 marca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69984" y="6926136"/>
            <a:ext cx="3531095" cy="2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6"/>
              </a:lnSpc>
              <a:spcBef>
                <a:spcPct val="0"/>
              </a:spcBef>
            </a:pPr>
            <a:r>
              <a:rPr lang="en-US" sz="1526">
                <a:solidFill>
                  <a:srgbClr val="000000"/>
                </a:solidFill>
                <a:latin typeface="Open Sans Light Bold"/>
              </a:rPr>
              <a:t>Zwierzęta budzą się z zimowego snu!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498145" y="6926136"/>
            <a:ext cx="2350707" cy="2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6"/>
              </a:lnSpc>
              <a:spcBef>
                <a:spcPct val="0"/>
              </a:spcBef>
            </a:pPr>
            <a:r>
              <a:rPr lang="en-US" sz="1526">
                <a:solidFill>
                  <a:srgbClr val="000000"/>
                </a:solidFill>
                <a:latin typeface="Open Sans Light Bold"/>
              </a:rPr>
              <a:t>Kwitną pierwsze kwiaty!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571883" y="6926136"/>
            <a:ext cx="3103660" cy="2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6"/>
              </a:lnSpc>
              <a:spcBef>
                <a:spcPct val="0"/>
              </a:spcBef>
            </a:pPr>
            <a:r>
              <a:rPr lang="en-US" sz="1526">
                <a:solidFill>
                  <a:srgbClr val="000000"/>
                </a:solidFill>
                <a:latin typeface="Open Sans Light Bold"/>
              </a:rPr>
              <a:t>Z ciepłych krajów wracają ptaki!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4569302" y="6724156"/>
            <a:ext cx="2530906" cy="693720"/>
            <a:chOff x="0" y="0"/>
            <a:chExt cx="1491940" cy="408940"/>
          </a:xfrm>
        </p:grpSpPr>
        <p:sp>
          <p:nvSpPr>
            <p:cNvPr id="36" name="Freeform 36"/>
            <p:cNvSpPr/>
            <p:nvPr/>
          </p:nvSpPr>
          <p:spPr>
            <a:xfrm>
              <a:off x="-2540" y="0"/>
              <a:ext cx="1498290" cy="408940"/>
            </a:xfrm>
            <a:custGeom>
              <a:avLst/>
              <a:gdLst/>
              <a:ahLst/>
              <a:cxnLst/>
              <a:rect l="l" t="t" r="r" b="b"/>
              <a:pathLst>
                <a:path w="1498290" h="408940">
                  <a:moveTo>
                    <a:pt x="1382720" y="204470"/>
                  </a:moveTo>
                  <a:lnTo>
                    <a:pt x="1486860" y="60960"/>
                  </a:lnTo>
                  <a:cubicBezTo>
                    <a:pt x="1495750" y="49530"/>
                    <a:pt x="1497020" y="34290"/>
                    <a:pt x="1489400" y="21590"/>
                  </a:cubicBezTo>
                  <a:cubicBezTo>
                    <a:pt x="1481780" y="8890"/>
                    <a:pt x="1470350" y="0"/>
                    <a:pt x="1456380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457650" y="408940"/>
                  </a:lnTo>
                  <a:cubicBezTo>
                    <a:pt x="1471620" y="408940"/>
                    <a:pt x="1485590" y="401320"/>
                    <a:pt x="1491940" y="388620"/>
                  </a:cubicBezTo>
                  <a:cubicBezTo>
                    <a:pt x="1498290" y="375920"/>
                    <a:pt x="1497020" y="360680"/>
                    <a:pt x="1489400" y="349250"/>
                  </a:cubicBezTo>
                  <a:lnTo>
                    <a:pt x="1382720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15205672" y="6926136"/>
            <a:ext cx="1442075" cy="2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6"/>
              </a:lnSpc>
              <a:spcBef>
                <a:spcPct val="0"/>
              </a:spcBef>
            </a:pPr>
            <a:r>
              <a:rPr lang="en-US" sz="1526">
                <a:solidFill>
                  <a:srgbClr val="000000"/>
                </a:solidFill>
                <a:latin typeface="Open Sans Light Bold"/>
              </a:rPr>
              <a:t>Topnieje śnieg!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053" y="423580"/>
            <a:ext cx="17261023" cy="9515481"/>
            <a:chOff x="0" y="0"/>
            <a:chExt cx="4014253" cy="22129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4253" cy="2212937"/>
            </a:xfrm>
            <a:custGeom>
              <a:avLst/>
              <a:gdLst/>
              <a:ahLst/>
              <a:cxnLst/>
              <a:rect l="l" t="t" r="r" b="b"/>
              <a:pathLst>
                <a:path w="4014253" h="2212937">
                  <a:moveTo>
                    <a:pt x="0" y="0"/>
                  </a:moveTo>
                  <a:lnTo>
                    <a:pt x="4014253" y="0"/>
                  </a:lnTo>
                  <a:lnTo>
                    <a:pt x="4014253" y="2212937"/>
                  </a:lnTo>
                  <a:lnTo>
                    <a:pt x="0" y="221293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000"/>
          </a:blip>
          <a:srcRect/>
          <a:stretch>
            <a:fillRect/>
          </a:stretch>
        </p:blipFill>
        <p:spPr>
          <a:xfrm>
            <a:off x="5175082" y="1878035"/>
            <a:ext cx="6606570" cy="66065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9257" t="5462" r="3429" b="2731"/>
          <a:stretch>
            <a:fillRect/>
          </a:stretch>
        </p:blipFill>
        <p:spPr>
          <a:xfrm>
            <a:off x="1372325" y="3151990"/>
            <a:ext cx="3298078" cy="35594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6499" t="4593" r="30312" b="2624"/>
          <a:stretch>
            <a:fillRect/>
          </a:stretch>
        </p:blipFill>
        <p:spPr>
          <a:xfrm>
            <a:off x="5083377" y="3151990"/>
            <a:ext cx="3538220" cy="34613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1803" r="20511"/>
          <a:stretch>
            <a:fillRect/>
          </a:stretch>
        </p:blipFill>
        <p:spPr>
          <a:xfrm>
            <a:off x="9059858" y="3201010"/>
            <a:ext cx="3498949" cy="346139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295888" y="6905692"/>
            <a:ext cx="3219813" cy="693720"/>
            <a:chOff x="0" y="0"/>
            <a:chExt cx="1898043" cy="408940"/>
          </a:xfrm>
        </p:grpSpPr>
        <p:sp>
          <p:nvSpPr>
            <p:cNvPr id="9" name="Freeform 9"/>
            <p:cNvSpPr/>
            <p:nvPr/>
          </p:nvSpPr>
          <p:spPr>
            <a:xfrm>
              <a:off x="-2540" y="0"/>
              <a:ext cx="1904393" cy="408940"/>
            </a:xfrm>
            <a:custGeom>
              <a:avLst/>
              <a:gdLst/>
              <a:ahLst/>
              <a:cxnLst/>
              <a:rect l="l" t="t" r="r" b="b"/>
              <a:pathLst>
                <a:path w="1904393" h="408940">
                  <a:moveTo>
                    <a:pt x="1788822" y="204470"/>
                  </a:moveTo>
                  <a:lnTo>
                    <a:pt x="1892963" y="60960"/>
                  </a:lnTo>
                  <a:cubicBezTo>
                    <a:pt x="1901853" y="49530"/>
                    <a:pt x="1903122" y="34290"/>
                    <a:pt x="1895503" y="21590"/>
                  </a:cubicBezTo>
                  <a:cubicBezTo>
                    <a:pt x="1887882" y="8890"/>
                    <a:pt x="1876453" y="0"/>
                    <a:pt x="1862483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863753" y="408940"/>
                  </a:lnTo>
                  <a:cubicBezTo>
                    <a:pt x="1877723" y="408940"/>
                    <a:pt x="1891693" y="401320"/>
                    <a:pt x="1898043" y="388620"/>
                  </a:cubicBezTo>
                  <a:cubicBezTo>
                    <a:pt x="1904393" y="375920"/>
                    <a:pt x="1903123" y="360680"/>
                    <a:pt x="1895503" y="349250"/>
                  </a:cubicBezTo>
                  <a:lnTo>
                    <a:pt x="1788823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220040" y="6905692"/>
            <a:ext cx="3178586" cy="693720"/>
            <a:chOff x="0" y="0"/>
            <a:chExt cx="1873740" cy="408940"/>
          </a:xfrm>
        </p:grpSpPr>
        <p:sp>
          <p:nvSpPr>
            <p:cNvPr id="11" name="Freeform 11"/>
            <p:cNvSpPr/>
            <p:nvPr/>
          </p:nvSpPr>
          <p:spPr>
            <a:xfrm>
              <a:off x="-2540" y="0"/>
              <a:ext cx="1880090" cy="408940"/>
            </a:xfrm>
            <a:custGeom>
              <a:avLst/>
              <a:gdLst/>
              <a:ahLst/>
              <a:cxnLst/>
              <a:rect l="l" t="t" r="r" b="b"/>
              <a:pathLst>
                <a:path w="1880090" h="408940">
                  <a:moveTo>
                    <a:pt x="1764519" y="204470"/>
                  </a:moveTo>
                  <a:lnTo>
                    <a:pt x="1868660" y="60960"/>
                  </a:lnTo>
                  <a:cubicBezTo>
                    <a:pt x="1877550" y="49530"/>
                    <a:pt x="1878820" y="34290"/>
                    <a:pt x="1871200" y="21590"/>
                  </a:cubicBezTo>
                  <a:cubicBezTo>
                    <a:pt x="1863580" y="8890"/>
                    <a:pt x="1852150" y="0"/>
                    <a:pt x="1838180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839450" y="408940"/>
                  </a:lnTo>
                  <a:cubicBezTo>
                    <a:pt x="1853420" y="408940"/>
                    <a:pt x="1867390" y="401320"/>
                    <a:pt x="1873740" y="388620"/>
                  </a:cubicBezTo>
                  <a:cubicBezTo>
                    <a:pt x="1880090" y="375920"/>
                    <a:pt x="1878820" y="360680"/>
                    <a:pt x="1871200" y="349250"/>
                  </a:cubicBezTo>
                  <a:lnTo>
                    <a:pt x="1764520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545531" y="6905692"/>
            <a:ext cx="2951666" cy="693720"/>
            <a:chOff x="0" y="0"/>
            <a:chExt cx="1739973" cy="408940"/>
          </a:xfrm>
        </p:grpSpPr>
        <p:sp>
          <p:nvSpPr>
            <p:cNvPr id="13" name="Freeform 13"/>
            <p:cNvSpPr/>
            <p:nvPr/>
          </p:nvSpPr>
          <p:spPr>
            <a:xfrm>
              <a:off x="-2540" y="0"/>
              <a:ext cx="1746323" cy="408940"/>
            </a:xfrm>
            <a:custGeom>
              <a:avLst/>
              <a:gdLst/>
              <a:ahLst/>
              <a:cxnLst/>
              <a:rect l="l" t="t" r="r" b="b"/>
              <a:pathLst>
                <a:path w="1746323" h="408940">
                  <a:moveTo>
                    <a:pt x="1630753" y="204470"/>
                  </a:moveTo>
                  <a:lnTo>
                    <a:pt x="1734893" y="60960"/>
                  </a:lnTo>
                  <a:cubicBezTo>
                    <a:pt x="1743783" y="49530"/>
                    <a:pt x="1745053" y="34290"/>
                    <a:pt x="1737433" y="21590"/>
                  </a:cubicBezTo>
                  <a:cubicBezTo>
                    <a:pt x="1729813" y="8890"/>
                    <a:pt x="1718383" y="0"/>
                    <a:pt x="1704413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705683" y="408940"/>
                  </a:lnTo>
                  <a:cubicBezTo>
                    <a:pt x="1719653" y="408940"/>
                    <a:pt x="1733623" y="401320"/>
                    <a:pt x="1739973" y="388620"/>
                  </a:cubicBezTo>
                  <a:cubicBezTo>
                    <a:pt x="1746323" y="375920"/>
                    <a:pt x="1745053" y="360680"/>
                    <a:pt x="1737433" y="349250"/>
                  </a:cubicBezTo>
                  <a:lnTo>
                    <a:pt x="1630753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4185" r="5043"/>
          <a:stretch>
            <a:fillRect/>
          </a:stretch>
        </p:blipFill>
        <p:spPr>
          <a:xfrm>
            <a:off x="12947757" y="3225520"/>
            <a:ext cx="4129928" cy="34123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642187" y="343592"/>
            <a:ext cx="9018755" cy="1534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0"/>
              </a:lnSpc>
              <a:spcBef>
                <a:spcPct val="0"/>
              </a:spcBef>
            </a:pPr>
            <a:r>
              <a:rPr lang="en-US" sz="8943">
                <a:solidFill>
                  <a:srgbClr val="335221"/>
                </a:solidFill>
                <a:latin typeface="Adigiana Toybox"/>
              </a:rPr>
              <a:t>Zwiastuny wiosny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22186" y="6963820"/>
            <a:ext cx="2473831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PRZEBIŚNIEG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83553" y="6963820"/>
            <a:ext cx="2648121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PIERWIOSNEK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51975" y="6963820"/>
            <a:ext cx="1520212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BOCIAN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423428" y="6905692"/>
            <a:ext cx="3178586" cy="693720"/>
            <a:chOff x="0" y="0"/>
            <a:chExt cx="1873740" cy="408940"/>
          </a:xfrm>
        </p:grpSpPr>
        <p:sp>
          <p:nvSpPr>
            <p:cNvPr id="20" name="Freeform 20"/>
            <p:cNvSpPr/>
            <p:nvPr/>
          </p:nvSpPr>
          <p:spPr>
            <a:xfrm>
              <a:off x="-2540" y="0"/>
              <a:ext cx="1880090" cy="408940"/>
            </a:xfrm>
            <a:custGeom>
              <a:avLst/>
              <a:gdLst/>
              <a:ahLst/>
              <a:cxnLst/>
              <a:rect l="l" t="t" r="r" b="b"/>
              <a:pathLst>
                <a:path w="1880090" h="408940">
                  <a:moveTo>
                    <a:pt x="1764519" y="204470"/>
                  </a:moveTo>
                  <a:lnTo>
                    <a:pt x="1868660" y="60960"/>
                  </a:lnTo>
                  <a:cubicBezTo>
                    <a:pt x="1877550" y="49530"/>
                    <a:pt x="1878820" y="34290"/>
                    <a:pt x="1871200" y="21590"/>
                  </a:cubicBezTo>
                  <a:cubicBezTo>
                    <a:pt x="1863580" y="8890"/>
                    <a:pt x="1852150" y="0"/>
                    <a:pt x="1838180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839450" y="408940"/>
                  </a:lnTo>
                  <a:cubicBezTo>
                    <a:pt x="1853420" y="408940"/>
                    <a:pt x="1867390" y="401320"/>
                    <a:pt x="1873740" y="388620"/>
                  </a:cubicBezTo>
                  <a:cubicBezTo>
                    <a:pt x="1880090" y="375920"/>
                    <a:pt x="1878820" y="360680"/>
                    <a:pt x="1871200" y="349250"/>
                  </a:cubicBezTo>
                  <a:lnTo>
                    <a:pt x="1764520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4329975" y="6963820"/>
            <a:ext cx="1362055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PĄCZKI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053" y="423580"/>
            <a:ext cx="17261023" cy="9515481"/>
            <a:chOff x="0" y="0"/>
            <a:chExt cx="4014253" cy="22129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4253" cy="2212937"/>
            </a:xfrm>
            <a:custGeom>
              <a:avLst/>
              <a:gdLst/>
              <a:ahLst/>
              <a:cxnLst/>
              <a:rect l="l" t="t" r="r" b="b"/>
              <a:pathLst>
                <a:path w="4014253" h="2212937">
                  <a:moveTo>
                    <a:pt x="0" y="0"/>
                  </a:moveTo>
                  <a:lnTo>
                    <a:pt x="4014253" y="0"/>
                  </a:lnTo>
                  <a:lnTo>
                    <a:pt x="4014253" y="2212937"/>
                  </a:lnTo>
                  <a:lnTo>
                    <a:pt x="0" y="221293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000"/>
          </a:blip>
          <a:srcRect/>
          <a:stretch>
            <a:fillRect/>
          </a:stretch>
        </p:blipFill>
        <p:spPr>
          <a:xfrm>
            <a:off x="5175082" y="1878035"/>
            <a:ext cx="6606570" cy="66065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66855" y="458452"/>
            <a:ext cx="15368883" cy="1534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0"/>
              </a:lnSpc>
              <a:spcBef>
                <a:spcPct val="0"/>
              </a:spcBef>
            </a:pPr>
            <a:r>
              <a:rPr lang="en-US" sz="8943">
                <a:solidFill>
                  <a:srgbClr val="335221"/>
                </a:solidFill>
                <a:latin typeface="Adigiana Toybox"/>
              </a:rPr>
              <a:t>Kto budzi się z zimowego snu?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9803" t="14889" r="32799" b="14481"/>
          <a:stretch>
            <a:fillRect/>
          </a:stretch>
        </p:blipFill>
        <p:spPr>
          <a:xfrm>
            <a:off x="1222555" y="2949957"/>
            <a:ext cx="4142011" cy="33979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5147" r="4431"/>
          <a:stretch>
            <a:fillRect/>
          </a:stretch>
        </p:blipFill>
        <p:spPr>
          <a:xfrm>
            <a:off x="5724851" y="2949957"/>
            <a:ext cx="3834149" cy="33979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7928" t="4044" r="14546"/>
          <a:stretch>
            <a:fillRect/>
          </a:stretch>
        </p:blipFill>
        <p:spPr>
          <a:xfrm>
            <a:off x="9941753" y="2949957"/>
            <a:ext cx="3595702" cy="33979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0722" r="15969"/>
          <a:stretch>
            <a:fillRect/>
          </a:stretch>
        </p:blipFill>
        <p:spPr>
          <a:xfrm>
            <a:off x="13854797" y="2949957"/>
            <a:ext cx="3225776" cy="339795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230008" y="6724156"/>
            <a:ext cx="3990622" cy="693720"/>
            <a:chOff x="0" y="0"/>
            <a:chExt cx="2352426" cy="408940"/>
          </a:xfrm>
        </p:grpSpPr>
        <p:sp>
          <p:nvSpPr>
            <p:cNvPr id="11" name="Freeform 11"/>
            <p:cNvSpPr/>
            <p:nvPr/>
          </p:nvSpPr>
          <p:spPr>
            <a:xfrm>
              <a:off x="-2540" y="0"/>
              <a:ext cx="2358776" cy="408940"/>
            </a:xfrm>
            <a:custGeom>
              <a:avLst/>
              <a:gdLst/>
              <a:ahLst/>
              <a:cxnLst/>
              <a:rect l="l" t="t" r="r" b="b"/>
              <a:pathLst>
                <a:path w="2358776" h="408940">
                  <a:moveTo>
                    <a:pt x="2243206" y="204470"/>
                  </a:moveTo>
                  <a:lnTo>
                    <a:pt x="2347346" y="60960"/>
                  </a:lnTo>
                  <a:cubicBezTo>
                    <a:pt x="2356236" y="49530"/>
                    <a:pt x="2357506" y="34290"/>
                    <a:pt x="2349886" y="21590"/>
                  </a:cubicBezTo>
                  <a:cubicBezTo>
                    <a:pt x="2342266" y="8890"/>
                    <a:pt x="2330836" y="0"/>
                    <a:pt x="2316866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2318136" y="408940"/>
                  </a:lnTo>
                  <a:cubicBezTo>
                    <a:pt x="2332106" y="408940"/>
                    <a:pt x="2346076" y="401320"/>
                    <a:pt x="2352426" y="388620"/>
                  </a:cubicBezTo>
                  <a:cubicBezTo>
                    <a:pt x="2358776" y="375920"/>
                    <a:pt x="2357506" y="360680"/>
                    <a:pt x="2349886" y="349250"/>
                  </a:cubicBezTo>
                  <a:lnTo>
                    <a:pt x="2243206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028659" y="6782284"/>
            <a:ext cx="2393320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NIEDŹWIEDŹ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375356" y="6724156"/>
            <a:ext cx="2768644" cy="693720"/>
            <a:chOff x="0" y="0"/>
            <a:chExt cx="1632084" cy="408940"/>
          </a:xfrm>
        </p:grpSpPr>
        <p:sp>
          <p:nvSpPr>
            <p:cNvPr id="14" name="Freeform 14"/>
            <p:cNvSpPr/>
            <p:nvPr/>
          </p:nvSpPr>
          <p:spPr>
            <a:xfrm>
              <a:off x="-2540" y="0"/>
              <a:ext cx="1638434" cy="408940"/>
            </a:xfrm>
            <a:custGeom>
              <a:avLst/>
              <a:gdLst/>
              <a:ahLst/>
              <a:cxnLst/>
              <a:rect l="l" t="t" r="r" b="b"/>
              <a:pathLst>
                <a:path w="1638434" h="408940">
                  <a:moveTo>
                    <a:pt x="1522864" y="204470"/>
                  </a:moveTo>
                  <a:lnTo>
                    <a:pt x="1627004" y="60960"/>
                  </a:lnTo>
                  <a:cubicBezTo>
                    <a:pt x="1635894" y="49530"/>
                    <a:pt x="1637164" y="34290"/>
                    <a:pt x="1629544" y="21590"/>
                  </a:cubicBezTo>
                  <a:cubicBezTo>
                    <a:pt x="1621924" y="8890"/>
                    <a:pt x="1610494" y="0"/>
                    <a:pt x="1596524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597794" y="408940"/>
                  </a:lnTo>
                  <a:cubicBezTo>
                    <a:pt x="1611764" y="408940"/>
                    <a:pt x="1625734" y="401320"/>
                    <a:pt x="1632084" y="388620"/>
                  </a:cubicBezTo>
                  <a:cubicBezTo>
                    <a:pt x="1638434" y="375920"/>
                    <a:pt x="1637164" y="360680"/>
                    <a:pt x="1629544" y="349250"/>
                  </a:cubicBezTo>
                  <a:lnTo>
                    <a:pt x="1522864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7436414" y="6782284"/>
            <a:ext cx="567498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JEŻ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119158" y="6724156"/>
            <a:ext cx="3279606" cy="693720"/>
            <a:chOff x="0" y="0"/>
            <a:chExt cx="1933290" cy="408940"/>
          </a:xfrm>
        </p:grpSpPr>
        <p:sp>
          <p:nvSpPr>
            <p:cNvPr id="17" name="Freeform 17"/>
            <p:cNvSpPr/>
            <p:nvPr/>
          </p:nvSpPr>
          <p:spPr>
            <a:xfrm>
              <a:off x="-2540" y="0"/>
              <a:ext cx="1939640" cy="408940"/>
            </a:xfrm>
            <a:custGeom>
              <a:avLst/>
              <a:gdLst/>
              <a:ahLst/>
              <a:cxnLst/>
              <a:rect l="l" t="t" r="r" b="b"/>
              <a:pathLst>
                <a:path w="1939640" h="408940">
                  <a:moveTo>
                    <a:pt x="1824070" y="204470"/>
                  </a:moveTo>
                  <a:lnTo>
                    <a:pt x="1928210" y="60960"/>
                  </a:lnTo>
                  <a:cubicBezTo>
                    <a:pt x="1937100" y="49530"/>
                    <a:pt x="1938370" y="34290"/>
                    <a:pt x="1930750" y="21590"/>
                  </a:cubicBezTo>
                  <a:cubicBezTo>
                    <a:pt x="1923130" y="8890"/>
                    <a:pt x="1911700" y="0"/>
                    <a:pt x="1897730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899000" y="408940"/>
                  </a:lnTo>
                  <a:cubicBezTo>
                    <a:pt x="1912970" y="408940"/>
                    <a:pt x="1926940" y="401320"/>
                    <a:pt x="1933290" y="388620"/>
                  </a:cubicBezTo>
                  <a:cubicBezTo>
                    <a:pt x="1939640" y="375920"/>
                    <a:pt x="1938370" y="360680"/>
                    <a:pt x="1930750" y="349250"/>
                  </a:cubicBezTo>
                  <a:lnTo>
                    <a:pt x="1824070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990714" y="6782284"/>
            <a:ext cx="1581877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BORSUK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4112211" y="6724156"/>
            <a:ext cx="2968362" cy="693720"/>
            <a:chOff x="0" y="0"/>
            <a:chExt cx="1749815" cy="408940"/>
          </a:xfrm>
        </p:grpSpPr>
        <p:sp>
          <p:nvSpPr>
            <p:cNvPr id="20" name="Freeform 20"/>
            <p:cNvSpPr/>
            <p:nvPr/>
          </p:nvSpPr>
          <p:spPr>
            <a:xfrm>
              <a:off x="-2540" y="0"/>
              <a:ext cx="1756165" cy="408940"/>
            </a:xfrm>
            <a:custGeom>
              <a:avLst/>
              <a:gdLst/>
              <a:ahLst/>
              <a:cxnLst/>
              <a:rect l="l" t="t" r="r" b="b"/>
              <a:pathLst>
                <a:path w="1756165" h="408940">
                  <a:moveTo>
                    <a:pt x="1640595" y="204470"/>
                  </a:moveTo>
                  <a:lnTo>
                    <a:pt x="1744735" y="60960"/>
                  </a:lnTo>
                  <a:cubicBezTo>
                    <a:pt x="1753625" y="49530"/>
                    <a:pt x="1754895" y="34290"/>
                    <a:pt x="1747275" y="21590"/>
                  </a:cubicBezTo>
                  <a:cubicBezTo>
                    <a:pt x="1739655" y="8890"/>
                    <a:pt x="1728225" y="0"/>
                    <a:pt x="1714255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715525" y="408940"/>
                  </a:lnTo>
                  <a:cubicBezTo>
                    <a:pt x="1729495" y="408940"/>
                    <a:pt x="1743465" y="401320"/>
                    <a:pt x="1749815" y="388620"/>
                  </a:cubicBezTo>
                  <a:cubicBezTo>
                    <a:pt x="1756165" y="375920"/>
                    <a:pt x="1754895" y="360680"/>
                    <a:pt x="1747275" y="349250"/>
                  </a:cubicBezTo>
                  <a:lnTo>
                    <a:pt x="1640595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4545747" y="6782284"/>
            <a:ext cx="2125101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NIETOPERZ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053" y="423580"/>
            <a:ext cx="17261023" cy="9515481"/>
            <a:chOff x="0" y="0"/>
            <a:chExt cx="4014253" cy="22129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4253" cy="2212937"/>
            </a:xfrm>
            <a:custGeom>
              <a:avLst/>
              <a:gdLst/>
              <a:ahLst/>
              <a:cxnLst/>
              <a:rect l="l" t="t" r="r" b="b"/>
              <a:pathLst>
                <a:path w="4014253" h="2212937">
                  <a:moveTo>
                    <a:pt x="0" y="0"/>
                  </a:moveTo>
                  <a:lnTo>
                    <a:pt x="4014253" y="0"/>
                  </a:lnTo>
                  <a:lnTo>
                    <a:pt x="4014253" y="2212937"/>
                  </a:lnTo>
                  <a:lnTo>
                    <a:pt x="0" y="221293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000"/>
          </a:blip>
          <a:srcRect/>
          <a:stretch>
            <a:fillRect/>
          </a:stretch>
        </p:blipFill>
        <p:spPr>
          <a:xfrm>
            <a:off x="5175082" y="1878035"/>
            <a:ext cx="6606570" cy="660657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395015" y="724592"/>
            <a:ext cx="13712562" cy="1534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0"/>
              </a:lnSpc>
              <a:spcBef>
                <a:spcPct val="0"/>
              </a:spcBef>
            </a:pPr>
            <a:r>
              <a:rPr lang="en-US" sz="8943">
                <a:solidFill>
                  <a:srgbClr val="335221"/>
                </a:solidFill>
                <a:latin typeface="Adigiana Toybox"/>
              </a:rPr>
              <a:t>Pierwsze wiosenne kwiaty!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6499" t="4593" r="30312" b="2624"/>
          <a:stretch>
            <a:fillRect/>
          </a:stretch>
        </p:blipFill>
        <p:spPr>
          <a:xfrm>
            <a:off x="1636862" y="3450622"/>
            <a:ext cx="3538220" cy="34613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29378" r="11478"/>
          <a:stretch>
            <a:fillRect/>
          </a:stretch>
        </p:blipFill>
        <p:spPr>
          <a:xfrm>
            <a:off x="5628049" y="3450622"/>
            <a:ext cx="3072685" cy="34613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39517" t="7999" r="8452" b="12266"/>
          <a:stretch>
            <a:fillRect/>
          </a:stretch>
        </p:blipFill>
        <p:spPr>
          <a:xfrm>
            <a:off x="8996421" y="3450622"/>
            <a:ext cx="3297377" cy="34613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11803" r="20511"/>
          <a:stretch>
            <a:fillRect/>
          </a:stretch>
        </p:blipFill>
        <p:spPr>
          <a:xfrm>
            <a:off x="12647446" y="3450622"/>
            <a:ext cx="3498949" cy="346139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636862" y="7268765"/>
            <a:ext cx="3431605" cy="693720"/>
            <a:chOff x="0" y="0"/>
            <a:chExt cx="2022892" cy="408940"/>
          </a:xfrm>
        </p:grpSpPr>
        <p:sp>
          <p:nvSpPr>
            <p:cNvPr id="11" name="Freeform 11"/>
            <p:cNvSpPr/>
            <p:nvPr/>
          </p:nvSpPr>
          <p:spPr>
            <a:xfrm>
              <a:off x="-2540" y="0"/>
              <a:ext cx="2029242" cy="408940"/>
            </a:xfrm>
            <a:custGeom>
              <a:avLst/>
              <a:gdLst/>
              <a:ahLst/>
              <a:cxnLst/>
              <a:rect l="l" t="t" r="r" b="b"/>
              <a:pathLst>
                <a:path w="2029242" h="408940">
                  <a:moveTo>
                    <a:pt x="1913671" y="204470"/>
                  </a:moveTo>
                  <a:lnTo>
                    <a:pt x="2017812" y="60960"/>
                  </a:lnTo>
                  <a:cubicBezTo>
                    <a:pt x="2026702" y="49530"/>
                    <a:pt x="2027972" y="34290"/>
                    <a:pt x="2020352" y="21590"/>
                  </a:cubicBezTo>
                  <a:cubicBezTo>
                    <a:pt x="2012732" y="8890"/>
                    <a:pt x="2001302" y="0"/>
                    <a:pt x="1987332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988602" y="408940"/>
                  </a:lnTo>
                  <a:cubicBezTo>
                    <a:pt x="2002572" y="408940"/>
                    <a:pt x="2016542" y="401320"/>
                    <a:pt x="2022892" y="388620"/>
                  </a:cubicBezTo>
                  <a:cubicBezTo>
                    <a:pt x="2029242" y="375920"/>
                    <a:pt x="2027972" y="360680"/>
                    <a:pt x="2020352" y="349250"/>
                  </a:cubicBezTo>
                  <a:lnTo>
                    <a:pt x="1913672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169057" y="7326892"/>
            <a:ext cx="2473831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PRZEBIŚNIEG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832277" y="7268765"/>
            <a:ext cx="2664228" cy="693720"/>
            <a:chOff x="0" y="0"/>
            <a:chExt cx="1570532" cy="408940"/>
          </a:xfrm>
        </p:grpSpPr>
        <p:sp>
          <p:nvSpPr>
            <p:cNvPr id="14" name="Freeform 14"/>
            <p:cNvSpPr/>
            <p:nvPr/>
          </p:nvSpPr>
          <p:spPr>
            <a:xfrm>
              <a:off x="-2540" y="0"/>
              <a:ext cx="1576882" cy="408940"/>
            </a:xfrm>
            <a:custGeom>
              <a:avLst/>
              <a:gdLst/>
              <a:ahLst/>
              <a:cxnLst/>
              <a:rect l="l" t="t" r="r" b="b"/>
              <a:pathLst>
                <a:path w="1576882" h="408940">
                  <a:moveTo>
                    <a:pt x="1461312" y="204470"/>
                  </a:moveTo>
                  <a:lnTo>
                    <a:pt x="1565452" y="60960"/>
                  </a:lnTo>
                  <a:cubicBezTo>
                    <a:pt x="1574342" y="49530"/>
                    <a:pt x="1575612" y="34290"/>
                    <a:pt x="1567992" y="21590"/>
                  </a:cubicBezTo>
                  <a:cubicBezTo>
                    <a:pt x="1560372" y="8890"/>
                    <a:pt x="1548942" y="0"/>
                    <a:pt x="1534972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536242" y="408940"/>
                  </a:lnTo>
                  <a:cubicBezTo>
                    <a:pt x="1550212" y="408940"/>
                    <a:pt x="1564182" y="401320"/>
                    <a:pt x="1570532" y="388620"/>
                  </a:cubicBezTo>
                  <a:cubicBezTo>
                    <a:pt x="1576882" y="375920"/>
                    <a:pt x="1575612" y="360680"/>
                    <a:pt x="1567992" y="349250"/>
                  </a:cubicBezTo>
                  <a:lnTo>
                    <a:pt x="1461312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295926" y="7326892"/>
            <a:ext cx="1794010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SASANKA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312995" y="7268765"/>
            <a:ext cx="2664228" cy="693720"/>
            <a:chOff x="0" y="0"/>
            <a:chExt cx="1570532" cy="408940"/>
          </a:xfrm>
        </p:grpSpPr>
        <p:sp>
          <p:nvSpPr>
            <p:cNvPr id="17" name="Freeform 17"/>
            <p:cNvSpPr/>
            <p:nvPr/>
          </p:nvSpPr>
          <p:spPr>
            <a:xfrm>
              <a:off x="-2540" y="0"/>
              <a:ext cx="1576882" cy="408940"/>
            </a:xfrm>
            <a:custGeom>
              <a:avLst/>
              <a:gdLst/>
              <a:ahLst/>
              <a:cxnLst/>
              <a:rect l="l" t="t" r="r" b="b"/>
              <a:pathLst>
                <a:path w="1576882" h="408940">
                  <a:moveTo>
                    <a:pt x="1461312" y="204470"/>
                  </a:moveTo>
                  <a:lnTo>
                    <a:pt x="1565452" y="60960"/>
                  </a:lnTo>
                  <a:cubicBezTo>
                    <a:pt x="1574342" y="49530"/>
                    <a:pt x="1575612" y="34290"/>
                    <a:pt x="1567992" y="21590"/>
                  </a:cubicBezTo>
                  <a:cubicBezTo>
                    <a:pt x="1560372" y="8890"/>
                    <a:pt x="1548942" y="0"/>
                    <a:pt x="1534972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536242" y="408940"/>
                  </a:lnTo>
                  <a:cubicBezTo>
                    <a:pt x="1550212" y="408940"/>
                    <a:pt x="1564182" y="401320"/>
                    <a:pt x="1570532" y="388620"/>
                  </a:cubicBezTo>
                  <a:cubicBezTo>
                    <a:pt x="1576882" y="375920"/>
                    <a:pt x="1575612" y="360680"/>
                    <a:pt x="1567992" y="349250"/>
                  </a:cubicBezTo>
                  <a:lnTo>
                    <a:pt x="1461312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9884218" y="7326892"/>
            <a:ext cx="1578862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KROKUS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807628" y="7268765"/>
            <a:ext cx="3178586" cy="693720"/>
            <a:chOff x="0" y="0"/>
            <a:chExt cx="1873740" cy="408940"/>
          </a:xfrm>
        </p:grpSpPr>
        <p:sp>
          <p:nvSpPr>
            <p:cNvPr id="20" name="Freeform 20"/>
            <p:cNvSpPr/>
            <p:nvPr/>
          </p:nvSpPr>
          <p:spPr>
            <a:xfrm>
              <a:off x="-2540" y="0"/>
              <a:ext cx="1880090" cy="408940"/>
            </a:xfrm>
            <a:custGeom>
              <a:avLst/>
              <a:gdLst/>
              <a:ahLst/>
              <a:cxnLst/>
              <a:rect l="l" t="t" r="r" b="b"/>
              <a:pathLst>
                <a:path w="1880090" h="408940">
                  <a:moveTo>
                    <a:pt x="1764519" y="204470"/>
                  </a:moveTo>
                  <a:lnTo>
                    <a:pt x="1868660" y="60960"/>
                  </a:lnTo>
                  <a:cubicBezTo>
                    <a:pt x="1877550" y="49530"/>
                    <a:pt x="1878820" y="34290"/>
                    <a:pt x="1871200" y="21590"/>
                  </a:cubicBezTo>
                  <a:cubicBezTo>
                    <a:pt x="1863580" y="8890"/>
                    <a:pt x="1852150" y="0"/>
                    <a:pt x="1838180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839450" y="408940"/>
                  </a:lnTo>
                  <a:cubicBezTo>
                    <a:pt x="1853420" y="408940"/>
                    <a:pt x="1867390" y="401320"/>
                    <a:pt x="1873740" y="388620"/>
                  </a:cubicBezTo>
                  <a:cubicBezTo>
                    <a:pt x="1880090" y="375920"/>
                    <a:pt x="1878820" y="360680"/>
                    <a:pt x="1871200" y="349250"/>
                  </a:cubicBezTo>
                  <a:lnTo>
                    <a:pt x="1764520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3071141" y="7326892"/>
            <a:ext cx="2648121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PIERWIOSNEK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053" y="423580"/>
            <a:ext cx="17261023" cy="9515481"/>
            <a:chOff x="0" y="0"/>
            <a:chExt cx="4014253" cy="22129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4253" cy="2212937"/>
            </a:xfrm>
            <a:custGeom>
              <a:avLst/>
              <a:gdLst/>
              <a:ahLst/>
              <a:cxnLst/>
              <a:rect l="l" t="t" r="r" b="b"/>
              <a:pathLst>
                <a:path w="4014253" h="2212937">
                  <a:moveTo>
                    <a:pt x="0" y="0"/>
                  </a:moveTo>
                  <a:lnTo>
                    <a:pt x="4014253" y="0"/>
                  </a:lnTo>
                  <a:lnTo>
                    <a:pt x="4014253" y="2212937"/>
                  </a:lnTo>
                  <a:lnTo>
                    <a:pt x="0" y="221293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000"/>
          </a:blip>
          <a:srcRect/>
          <a:stretch>
            <a:fillRect/>
          </a:stretch>
        </p:blipFill>
        <p:spPr>
          <a:xfrm>
            <a:off x="5175082" y="1878035"/>
            <a:ext cx="6606570" cy="66065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9257" t="5462" r="3429" b="2731"/>
          <a:stretch>
            <a:fillRect/>
          </a:stretch>
        </p:blipFill>
        <p:spPr>
          <a:xfrm>
            <a:off x="1282495" y="3578431"/>
            <a:ext cx="3298078" cy="35594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5812" r="16118"/>
          <a:stretch>
            <a:fillRect/>
          </a:stretch>
        </p:blipFill>
        <p:spPr>
          <a:xfrm>
            <a:off x="5020597" y="3578431"/>
            <a:ext cx="3634274" cy="35594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34503" t="3473" r="7672" b="13419"/>
          <a:stretch>
            <a:fillRect/>
          </a:stretch>
        </p:blipFill>
        <p:spPr>
          <a:xfrm>
            <a:off x="9055096" y="3578431"/>
            <a:ext cx="3738257" cy="35594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3636" t="10104" r="40809" b="14522"/>
          <a:stretch>
            <a:fillRect/>
          </a:stretch>
        </p:blipFill>
        <p:spPr>
          <a:xfrm>
            <a:off x="13070197" y="3578431"/>
            <a:ext cx="3935308" cy="355943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1136" y="885825"/>
            <a:ext cx="16238164" cy="123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26"/>
              </a:lnSpc>
              <a:spcBef>
                <a:spcPct val="0"/>
              </a:spcBef>
            </a:pPr>
            <a:r>
              <a:rPr lang="en-US" sz="7161">
                <a:solidFill>
                  <a:srgbClr val="335221"/>
                </a:solidFill>
                <a:latin typeface="Adigiana Toybox"/>
              </a:rPr>
              <a:t>Kto wraca do nas z ciepłych krajów?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40327" y="7368497"/>
            <a:ext cx="2951666" cy="693720"/>
            <a:chOff x="0" y="0"/>
            <a:chExt cx="1739973" cy="408940"/>
          </a:xfrm>
        </p:grpSpPr>
        <p:sp>
          <p:nvSpPr>
            <p:cNvPr id="11" name="Freeform 11"/>
            <p:cNvSpPr/>
            <p:nvPr/>
          </p:nvSpPr>
          <p:spPr>
            <a:xfrm>
              <a:off x="-2540" y="0"/>
              <a:ext cx="1746323" cy="408940"/>
            </a:xfrm>
            <a:custGeom>
              <a:avLst/>
              <a:gdLst/>
              <a:ahLst/>
              <a:cxnLst/>
              <a:rect l="l" t="t" r="r" b="b"/>
              <a:pathLst>
                <a:path w="1746323" h="408940">
                  <a:moveTo>
                    <a:pt x="1630753" y="204470"/>
                  </a:moveTo>
                  <a:lnTo>
                    <a:pt x="1734893" y="60960"/>
                  </a:lnTo>
                  <a:cubicBezTo>
                    <a:pt x="1743783" y="49530"/>
                    <a:pt x="1745053" y="34290"/>
                    <a:pt x="1737433" y="21590"/>
                  </a:cubicBezTo>
                  <a:cubicBezTo>
                    <a:pt x="1729813" y="8890"/>
                    <a:pt x="1718383" y="0"/>
                    <a:pt x="1704413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705683" y="408940"/>
                  </a:lnTo>
                  <a:cubicBezTo>
                    <a:pt x="1719653" y="408940"/>
                    <a:pt x="1733623" y="401320"/>
                    <a:pt x="1739973" y="388620"/>
                  </a:cubicBezTo>
                  <a:cubicBezTo>
                    <a:pt x="1746323" y="375920"/>
                    <a:pt x="1745053" y="360680"/>
                    <a:pt x="1737433" y="349250"/>
                  </a:cubicBezTo>
                  <a:lnTo>
                    <a:pt x="1630753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146771" y="7426624"/>
            <a:ext cx="1520212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BOCIAN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361902" y="7368497"/>
            <a:ext cx="2951666" cy="693720"/>
            <a:chOff x="0" y="0"/>
            <a:chExt cx="1739973" cy="408940"/>
          </a:xfrm>
        </p:grpSpPr>
        <p:sp>
          <p:nvSpPr>
            <p:cNvPr id="14" name="Freeform 14"/>
            <p:cNvSpPr/>
            <p:nvPr/>
          </p:nvSpPr>
          <p:spPr>
            <a:xfrm>
              <a:off x="-2540" y="0"/>
              <a:ext cx="1746323" cy="408940"/>
            </a:xfrm>
            <a:custGeom>
              <a:avLst/>
              <a:gdLst/>
              <a:ahLst/>
              <a:cxnLst/>
              <a:rect l="l" t="t" r="r" b="b"/>
              <a:pathLst>
                <a:path w="1746323" h="408940">
                  <a:moveTo>
                    <a:pt x="1630753" y="204470"/>
                  </a:moveTo>
                  <a:lnTo>
                    <a:pt x="1734893" y="60960"/>
                  </a:lnTo>
                  <a:cubicBezTo>
                    <a:pt x="1743783" y="49530"/>
                    <a:pt x="1745053" y="34290"/>
                    <a:pt x="1737433" y="21590"/>
                  </a:cubicBezTo>
                  <a:cubicBezTo>
                    <a:pt x="1729813" y="8890"/>
                    <a:pt x="1718383" y="0"/>
                    <a:pt x="1704413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705683" y="408940"/>
                  </a:lnTo>
                  <a:cubicBezTo>
                    <a:pt x="1719653" y="408940"/>
                    <a:pt x="1733623" y="401320"/>
                    <a:pt x="1739973" y="388620"/>
                  </a:cubicBezTo>
                  <a:cubicBezTo>
                    <a:pt x="1746323" y="375920"/>
                    <a:pt x="1745053" y="360680"/>
                    <a:pt x="1737433" y="349250"/>
                  </a:cubicBezTo>
                  <a:lnTo>
                    <a:pt x="1630753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5873099" y="7426624"/>
            <a:ext cx="1910706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JASKÓŁKA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312240" y="7368497"/>
            <a:ext cx="3193714" cy="693720"/>
            <a:chOff x="0" y="0"/>
            <a:chExt cx="1882657" cy="408940"/>
          </a:xfrm>
        </p:grpSpPr>
        <p:sp>
          <p:nvSpPr>
            <p:cNvPr id="17" name="Freeform 17"/>
            <p:cNvSpPr/>
            <p:nvPr/>
          </p:nvSpPr>
          <p:spPr>
            <a:xfrm>
              <a:off x="-2540" y="0"/>
              <a:ext cx="1889008" cy="408940"/>
            </a:xfrm>
            <a:custGeom>
              <a:avLst/>
              <a:gdLst/>
              <a:ahLst/>
              <a:cxnLst/>
              <a:rect l="l" t="t" r="r" b="b"/>
              <a:pathLst>
                <a:path w="1889008" h="408940">
                  <a:moveTo>
                    <a:pt x="1773437" y="204470"/>
                  </a:moveTo>
                  <a:lnTo>
                    <a:pt x="1877577" y="60960"/>
                  </a:lnTo>
                  <a:cubicBezTo>
                    <a:pt x="1886467" y="49530"/>
                    <a:pt x="1887738" y="34290"/>
                    <a:pt x="1880117" y="21590"/>
                  </a:cubicBezTo>
                  <a:cubicBezTo>
                    <a:pt x="1872498" y="8890"/>
                    <a:pt x="1861068" y="0"/>
                    <a:pt x="1847098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848368" y="408940"/>
                  </a:lnTo>
                  <a:cubicBezTo>
                    <a:pt x="1862338" y="408940"/>
                    <a:pt x="1876308" y="401320"/>
                    <a:pt x="1882658" y="388620"/>
                  </a:cubicBezTo>
                  <a:cubicBezTo>
                    <a:pt x="1889008" y="375920"/>
                    <a:pt x="1887738" y="360680"/>
                    <a:pt x="1880118" y="349250"/>
                  </a:cubicBezTo>
                  <a:lnTo>
                    <a:pt x="1773438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9666266" y="7426624"/>
            <a:ext cx="2497351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SKOWRONEK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440994" y="7368497"/>
            <a:ext cx="3193714" cy="693720"/>
            <a:chOff x="0" y="0"/>
            <a:chExt cx="1882657" cy="408940"/>
          </a:xfrm>
        </p:grpSpPr>
        <p:sp>
          <p:nvSpPr>
            <p:cNvPr id="20" name="Freeform 20"/>
            <p:cNvSpPr/>
            <p:nvPr/>
          </p:nvSpPr>
          <p:spPr>
            <a:xfrm>
              <a:off x="-2540" y="0"/>
              <a:ext cx="1889008" cy="408940"/>
            </a:xfrm>
            <a:custGeom>
              <a:avLst/>
              <a:gdLst/>
              <a:ahLst/>
              <a:cxnLst/>
              <a:rect l="l" t="t" r="r" b="b"/>
              <a:pathLst>
                <a:path w="1889008" h="408940">
                  <a:moveTo>
                    <a:pt x="1773437" y="204470"/>
                  </a:moveTo>
                  <a:lnTo>
                    <a:pt x="1877577" y="60960"/>
                  </a:lnTo>
                  <a:cubicBezTo>
                    <a:pt x="1886467" y="49530"/>
                    <a:pt x="1887738" y="34290"/>
                    <a:pt x="1880117" y="21590"/>
                  </a:cubicBezTo>
                  <a:cubicBezTo>
                    <a:pt x="1872498" y="8890"/>
                    <a:pt x="1861068" y="0"/>
                    <a:pt x="1847098" y="0"/>
                  </a:cubicBezTo>
                  <a:lnTo>
                    <a:pt x="40640" y="0"/>
                  </a:lnTo>
                  <a:cubicBezTo>
                    <a:pt x="26670" y="0"/>
                    <a:pt x="12700" y="7620"/>
                    <a:pt x="6350" y="20320"/>
                  </a:cubicBezTo>
                  <a:cubicBezTo>
                    <a:pt x="0" y="33020"/>
                    <a:pt x="1270" y="48260"/>
                    <a:pt x="8890" y="59690"/>
                  </a:cubicBezTo>
                  <a:lnTo>
                    <a:pt x="113030" y="204470"/>
                  </a:lnTo>
                  <a:lnTo>
                    <a:pt x="10160" y="349250"/>
                  </a:lnTo>
                  <a:cubicBezTo>
                    <a:pt x="1270" y="360680"/>
                    <a:pt x="0" y="375920"/>
                    <a:pt x="7620" y="388620"/>
                  </a:cubicBezTo>
                  <a:cubicBezTo>
                    <a:pt x="15240" y="401320"/>
                    <a:pt x="26670" y="408940"/>
                    <a:pt x="41910" y="408940"/>
                  </a:cubicBezTo>
                  <a:lnTo>
                    <a:pt x="1848368" y="408940"/>
                  </a:lnTo>
                  <a:cubicBezTo>
                    <a:pt x="1862338" y="408940"/>
                    <a:pt x="1876308" y="401320"/>
                    <a:pt x="1882658" y="388620"/>
                  </a:cubicBezTo>
                  <a:cubicBezTo>
                    <a:pt x="1889008" y="375920"/>
                    <a:pt x="1887738" y="360680"/>
                    <a:pt x="1880118" y="349250"/>
                  </a:cubicBezTo>
                  <a:lnTo>
                    <a:pt x="1773438" y="20447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4350683" y="7426624"/>
            <a:ext cx="1386027" cy="52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4"/>
              </a:lnSpc>
              <a:spcBef>
                <a:spcPct val="0"/>
              </a:spcBef>
            </a:pPr>
            <a:r>
              <a:rPr lang="en-US" sz="3039">
                <a:solidFill>
                  <a:srgbClr val="000000"/>
                </a:solidFill>
                <a:latin typeface="Open Sans Light Bold"/>
              </a:rPr>
              <a:t>CZAJKA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1053" y="423580"/>
            <a:ext cx="17261023" cy="9515481"/>
            <a:chOff x="0" y="0"/>
            <a:chExt cx="4014253" cy="22129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4253" cy="2212937"/>
            </a:xfrm>
            <a:custGeom>
              <a:avLst/>
              <a:gdLst/>
              <a:ahLst/>
              <a:cxnLst/>
              <a:rect l="l" t="t" r="r" b="b"/>
              <a:pathLst>
                <a:path w="4014253" h="2212937">
                  <a:moveTo>
                    <a:pt x="0" y="0"/>
                  </a:moveTo>
                  <a:lnTo>
                    <a:pt x="4014253" y="0"/>
                  </a:lnTo>
                  <a:lnTo>
                    <a:pt x="4014253" y="2212937"/>
                  </a:lnTo>
                  <a:lnTo>
                    <a:pt x="0" y="221293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000"/>
          </a:blip>
          <a:srcRect/>
          <a:stretch>
            <a:fillRect/>
          </a:stretch>
        </p:blipFill>
        <p:spPr>
          <a:xfrm>
            <a:off x="5175082" y="1878035"/>
            <a:ext cx="6606570" cy="66065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2065" r="9439"/>
          <a:stretch>
            <a:fillRect/>
          </a:stretch>
        </p:blipFill>
        <p:spPr>
          <a:xfrm>
            <a:off x="9931713" y="1484606"/>
            <a:ext cx="7327587" cy="71342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942975"/>
            <a:ext cx="8720429" cy="813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27"/>
              </a:lnSpc>
            </a:pPr>
            <a:r>
              <a:rPr lang="en-US" sz="4590">
                <a:solidFill>
                  <a:srgbClr val="000000"/>
                </a:solidFill>
                <a:latin typeface="Open Sans Light"/>
              </a:rPr>
              <a:t>Przyszła wiosna. Topnieje śnieg. Kwitną pierwsze kwiaty: przebiśniegi i pierwiosnki. </a:t>
            </a:r>
          </a:p>
          <a:p>
            <a:pPr>
              <a:lnSpc>
                <a:spcPts val="6427"/>
              </a:lnSpc>
            </a:pPr>
            <a:r>
              <a:rPr lang="en-US" sz="4590">
                <a:solidFill>
                  <a:srgbClr val="000000"/>
                </a:solidFill>
                <a:latin typeface="Open Sans Light"/>
              </a:rPr>
              <a:t>Na drzewach pojawiają się listki </a:t>
            </a:r>
          </a:p>
          <a:p>
            <a:pPr>
              <a:lnSpc>
                <a:spcPts val="6427"/>
              </a:lnSpc>
            </a:pPr>
            <a:r>
              <a:rPr lang="en-US" sz="4590">
                <a:solidFill>
                  <a:srgbClr val="000000"/>
                </a:solidFill>
                <a:latin typeface="Open Sans Light"/>
              </a:rPr>
              <a:t>i pączki. Zwierzęta budzą się </a:t>
            </a:r>
          </a:p>
          <a:p>
            <a:pPr>
              <a:lnSpc>
                <a:spcPts val="6427"/>
              </a:lnSpc>
            </a:pPr>
            <a:r>
              <a:rPr lang="en-US" sz="4590">
                <a:solidFill>
                  <a:srgbClr val="000000"/>
                </a:solidFill>
                <a:latin typeface="Open Sans Light"/>
              </a:rPr>
              <a:t>z zimowego snu. Ptaki wracają </a:t>
            </a:r>
          </a:p>
          <a:p>
            <a:pPr>
              <a:lnSpc>
                <a:spcPts val="6427"/>
              </a:lnSpc>
            </a:pPr>
            <a:r>
              <a:rPr lang="en-US" sz="4590">
                <a:solidFill>
                  <a:srgbClr val="000000"/>
                </a:solidFill>
                <a:latin typeface="Open Sans Light"/>
              </a:rPr>
              <a:t>z ciepłych krajów. Pojawiają się pierwsze motyle i inne owady. </a:t>
            </a:r>
          </a:p>
          <a:p>
            <a:pPr>
              <a:lnSpc>
                <a:spcPts val="6427"/>
              </a:lnSpc>
            </a:pPr>
            <a:r>
              <a:rPr lang="en-US" sz="4590">
                <a:solidFill>
                  <a:srgbClr val="000000"/>
                </a:solidFill>
                <a:latin typeface="Open Sans Light"/>
              </a:rPr>
              <a:t>Czas na wiosenne porządki </a:t>
            </a:r>
          </a:p>
          <a:p>
            <a:pPr>
              <a:lnSpc>
                <a:spcPts val="6427"/>
              </a:lnSpc>
              <a:spcBef>
                <a:spcPct val="0"/>
              </a:spcBef>
            </a:pPr>
            <a:r>
              <a:rPr lang="en-US" sz="4590">
                <a:solidFill>
                  <a:srgbClr val="000000"/>
                </a:solidFill>
                <a:latin typeface="Open Sans Light"/>
              </a:rPr>
              <a:t>w domu i ogrodzie!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121</Words>
  <Application>Microsoft Office PowerPoint</Application>
  <PresentationFormat>Niestandardowy</PresentationFormat>
  <Paragraphs>36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6" baseType="lpstr">
      <vt:lpstr>Calibri</vt:lpstr>
      <vt:lpstr>Chewy</vt:lpstr>
      <vt:lpstr>Adigiana Toybox</vt:lpstr>
      <vt:lpstr>Open Sans Light</vt:lpstr>
      <vt:lpstr>Aileron Heavy Bold</vt:lpstr>
      <vt:lpstr>Open Sans Light Bold</vt:lpstr>
      <vt:lpstr>Alegreya Bold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Przyszła Wiosna!</dc:title>
  <cp:lastModifiedBy>lucjan</cp:lastModifiedBy>
  <cp:revision>2</cp:revision>
  <dcterms:created xsi:type="dcterms:W3CDTF">2006-08-16T00:00:00Z</dcterms:created>
  <dcterms:modified xsi:type="dcterms:W3CDTF">2020-03-28T16:15:20Z</dcterms:modified>
  <dc:identifier>DAD3vD-7N8o</dc:identifier>
</cp:coreProperties>
</file>